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3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1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3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5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2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1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8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05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529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Diavetítés a képernyőre (4:3 oldalarány)</PresentationFormat>
  <Paragraphs>0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Design10</dc:creator>
  <cp:lastModifiedBy>Marianna Fórizs</cp:lastModifiedBy>
  <cp:revision>2</cp:revision>
  <dcterms:created xsi:type="dcterms:W3CDTF">2020-11-17T03:23:22Z</dcterms:created>
  <dcterms:modified xsi:type="dcterms:W3CDTF">2020-11-24T06:29:03Z</dcterms:modified>
</cp:coreProperties>
</file>